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sldIdLst>
    <p:sldId id="257" r:id="rId3"/>
    <p:sldId id="258" r:id="rId4"/>
    <p:sldId id="256" r:id="rId5"/>
    <p:sldId id="260" r:id="rId6"/>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6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8" d="100"/>
          <a:sy n="108" d="100"/>
        </p:scale>
        <p:origin x="1704" y="96"/>
      </p:cViewPr>
      <p:guideLst>
        <p:guide orient="horz" pos="2160"/>
        <p:guide pos="286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47482613" descr="图片1"/>
          <p:cNvPicPr>
            <a:picLocks noRot="1" noChangeAspect="1"/>
          </p:cNvPicPr>
          <p:nvPr/>
        </p:nvPicPr>
        <p:blipFill>
          <a:blip r:embed="rId2"/>
          <a:srcRect r="23270" b="14999"/>
          <a:stretch>
            <a:fillRect/>
          </a:stretch>
        </p:blipFill>
        <p:spPr>
          <a:xfrm>
            <a:off x="827405" y="2348865"/>
            <a:ext cx="7075805" cy="3528695"/>
          </a:xfrm>
          <a:prstGeom prst="rect">
            <a:avLst/>
          </a:prstGeom>
          <a:noFill/>
          <a:ln w="9525">
            <a:noFill/>
          </a:ln>
        </p:spPr>
      </p:pic>
      <p:sp>
        <p:nvSpPr>
          <p:cNvPr id="3" name="文本框 2"/>
          <p:cNvSpPr txBox="1"/>
          <p:nvPr/>
        </p:nvSpPr>
        <p:spPr>
          <a:xfrm>
            <a:off x="5071924" y="805299"/>
            <a:ext cx="3207385" cy="1169551"/>
          </a:xfrm>
          <a:prstGeom prst="rect">
            <a:avLst/>
          </a:prstGeom>
          <a:ln w="25400">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CN" sz="1400"/>
              <a:t>Remove the fixing screws of the terminal block, the grounding screw of the terminal block (if there is), and remove the fixing screw of the motor grounding wire (if there is)</a:t>
            </a:r>
            <a:endParaRPr lang="zh-CN" altLang="en-US" sz="1400" dirty="0"/>
          </a:p>
        </p:txBody>
      </p:sp>
      <p:cxnSp>
        <p:nvCxnSpPr>
          <p:cNvPr id="4" name="直接箭头连接符 3"/>
          <p:cNvCxnSpPr/>
          <p:nvPr/>
        </p:nvCxnSpPr>
        <p:spPr>
          <a:xfrm flipH="1">
            <a:off x="5580380" y="1974850"/>
            <a:ext cx="589915" cy="1605915"/>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6228080" y="1988820"/>
            <a:ext cx="215900" cy="1296035"/>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flipH="1">
            <a:off x="6443980" y="1974850"/>
            <a:ext cx="720090" cy="210185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1115695" y="1196340"/>
            <a:ext cx="3549015" cy="4697095"/>
          </a:xfrm>
          <a:prstGeom prst="rect">
            <a:avLst/>
          </a:prstGeom>
        </p:spPr>
      </p:pic>
      <p:sp>
        <p:nvSpPr>
          <p:cNvPr id="3" name="文本框 2"/>
          <p:cNvSpPr txBox="1"/>
          <p:nvPr/>
        </p:nvSpPr>
        <p:spPr>
          <a:xfrm>
            <a:off x="5364088" y="774660"/>
            <a:ext cx="3549015" cy="923330"/>
          </a:xfrm>
          <a:prstGeom prst="rect">
            <a:avLst/>
          </a:prstGeom>
          <a:ln w="25400">
            <a:solidFill>
              <a:srgbClr val="FFC000"/>
            </a:solid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CN" b="1" dirty="0">
                <a:ln>
                  <a:solidFill>
                    <a:schemeClr val="bg1"/>
                  </a:solidFill>
                </a:ln>
                <a:solidFill>
                  <a:srgbClr val="FF0000"/>
                </a:solidFill>
              </a:rPr>
              <a:t>Keep the terminal block and the cable, DO NOT THROW AWAY.</a:t>
            </a:r>
            <a:endParaRPr lang="zh-CN" altLang="en-US" b="1" dirty="0">
              <a:ln>
                <a:solidFill>
                  <a:schemeClr val="bg1"/>
                </a:solidFill>
              </a:ln>
              <a:solidFill>
                <a:srgbClr val="FF0000"/>
              </a:solidFill>
            </a:endParaRPr>
          </a:p>
        </p:txBody>
      </p:sp>
      <p:cxnSp>
        <p:nvCxnSpPr>
          <p:cNvPr id="4" name="直接箭头连接符 3"/>
          <p:cNvCxnSpPr/>
          <p:nvPr/>
        </p:nvCxnSpPr>
        <p:spPr>
          <a:xfrm flipH="1">
            <a:off x="3636010" y="1697990"/>
            <a:ext cx="2893695" cy="151511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899795" y="1052830"/>
            <a:ext cx="4514850" cy="5619750"/>
          </a:xfrm>
          <a:prstGeom prst="rect">
            <a:avLst/>
          </a:prstGeom>
        </p:spPr>
      </p:pic>
      <p:sp>
        <p:nvSpPr>
          <p:cNvPr id="3" name="文本框 2"/>
          <p:cNvSpPr txBox="1"/>
          <p:nvPr/>
        </p:nvSpPr>
        <p:spPr>
          <a:xfrm>
            <a:off x="5529208" y="778846"/>
            <a:ext cx="3207385" cy="923330"/>
          </a:xfrm>
          <a:prstGeom prst="rect">
            <a:avLst/>
          </a:prstGeom>
          <a:ln w="25400">
            <a:solidFill>
              <a:srgbClr val="FFC000"/>
            </a:solid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zh-CN"/>
            </a:defPPr>
            <a:lvl1pPr>
              <a:defRPr b="1">
                <a:ln>
                  <a:solidFill>
                    <a:schemeClr val="bg1"/>
                  </a:solidFill>
                </a:ln>
                <a:solidFill>
                  <a:srgbClr val="FF0000"/>
                </a:solidFill>
              </a:defRPr>
            </a:lvl1pPr>
          </a:lstStyle>
          <a:p>
            <a:r>
              <a:rPr lang="en-US" altLang="zh-CN" dirty="0"/>
              <a:t>Remove the screws from the Cover and remove the cover</a:t>
            </a:r>
            <a:endParaRPr lang="zh-CN" altLang="en-US" dirty="0"/>
          </a:p>
        </p:txBody>
      </p:sp>
      <p:cxnSp>
        <p:nvCxnSpPr>
          <p:cNvPr id="4" name="直接箭头连接符 3"/>
          <p:cNvCxnSpPr/>
          <p:nvPr/>
        </p:nvCxnSpPr>
        <p:spPr>
          <a:xfrm flipH="1">
            <a:off x="4716145" y="1697990"/>
            <a:ext cx="1813560" cy="223520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flipH="1">
            <a:off x="1979930" y="1700530"/>
            <a:ext cx="4536440" cy="223266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835785" y="3573145"/>
            <a:ext cx="144145" cy="93599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572000" y="3573145"/>
            <a:ext cx="144145" cy="93599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stretch>
            <a:fillRect/>
          </a:stretch>
        </p:blipFill>
        <p:spPr>
          <a:xfrm rot="16200000">
            <a:off x="6524625" y="3258820"/>
            <a:ext cx="1846580" cy="2872105"/>
          </a:xfrm>
          <a:prstGeom prst="rect">
            <a:avLst/>
          </a:prstGeom>
        </p:spPr>
      </p:pic>
      <p:cxnSp>
        <p:nvCxnSpPr>
          <p:cNvPr id="10" name="直接箭头连接符 9"/>
          <p:cNvCxnSpPr/>
          <p:nvPr/>
        </p:nvCxnSpPr>
        <p:spPr>
          <a:xfrm>
            <a:off x="6516370" y="1700530"/>
            <a:ext cx="864235" cy="216027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rot="5400000">
            <a:off x="1489958" y="1900873"/>
            <a:ext cx="3862705" cy="6051550"/>
          </a:xfrm>
          <a:prstGeom prst="rect">
            <a:avLst/>
          </a:prstGeom>
        </p:spPr>
      </p:pic>
      <p:cxnSp>
        <p:nvCxnSpPr>
          <p:cNvPr id="4" name="直接箭头连接符 3"/>
          <p:cNvCxnSpPr/>
          <p:nvPr/>
        </p:nvCxnSpPr>
        <p:spPr>
          <a:xfrm flipH="1">
            <a:off x="4500493" y="2923223"/>
            <a:ext cx="2088515" cy="216027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a:cxnSpLocks/>
          </p:cNvCxnSpPr>
          <p:nvPr/>
        </p:nvCxnSpPr>
        <p:spPr>
          <a:xfrm flipH="1">
            <a:off x="4068694" y="2923223"/>
            <a:ext cx="2520314" cy="216027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7" name="图片 6">
            <a:extLst>
              <a:ext uri="{FF2B5EF4-FFF2-40B4-BE49-F238E27FC236}">
                <a16:creationId xmlns:a16="http://schemas.microsoft.com/office/drawing/2014/main" id="{783C83D1-F5A3-4801-BB36-2579EDD1360D}"/>
              </a:ext>
            </a:extLst>
          </p:cNvPr>
          <p:cNvPicPr>
            <a:picLocks noChangeAspect="1"/>
          </p:cNvPicPr>
          <p:nvPr/>
        </p:nvPicPr>
        <p:blipFill>
          <a:blip r:embed="rId3"/>
          <a:stretch>
            <a:fillRect/>
          </a:stretch>
        </p:blipFill>
        <p:spPr>
          <a:xfrm>
            <a:off x="251520" y="116632"/>
            <a:ext cx="1944216" cy="2275246"/>
          </a:xfrm>
          <a:prstGeom prst="rect">
            <a:avLst/>
          </a:prstGeom>
        </p:spPr>
      </p:pic>
      <p:sp>
        <p:nvSpPr>
          <p:cNvPr id="8" name="文本框 7">
            <a:extLst>
              <a:ext uri="{FF2B5EF4-FFF2-40B4-BE49-F238E27FC236}">
                <a16:creationId xmlns:a16="http://schemas.microsoft.com/office/drawing/2014/main" id="{6D56CC16-A772-4A8B-8009-FCE4B486889D}"/>
              </a:ext>
            </a:extLst>
          </p:cNvPr>
          <p:cNvSpPr txBox="1"/>
          <p:nvPr/>
        </p:nvSpPr>
        <p:spPr>
          <a:xfrm>
            <a:off x="2179950" y="238592"/>
            <a:ext cx="2276684" cy="1384995"/>
          </a:xfrm>
          <a:prstGeom prst="rect">
            <a:avLst/>
          </a:prstGeom>
          <a:noFill/>
        </p:spPr>
        <p:txBody>
          <a:bodyPr wrap="square" rtlCol="0">
            <a:spAutoFit/>
          </a:bodyPr>
          <a:lstStyle/>
          <a:p>
            <a:r>
              <a:rPr lang="en-US" altLang="zh-CN" sz="1400" dirty="0"/>
              <a:t>Heater example</a:t>
            </a:r>
          </a:p>
          <a:p>
            <a:endParaRPr lang="en-US" altLang="zh-CN" sz="1400" dirty="0"/>
          </a:p>
          <a:p>
            <a:r>
              <a:rPr lang="en-US" altLang="zh-CN" sz="1400" dirty="0"/>
              <a:t>Remove and dispose the wiring terminal block &amp; wire from the electric heater kit</a:t>
            </a:r>
            <a:endParaRPr lang="zh-CN" altLang="en-US" sz="1400" dirty="0"/>
          </a:p>
        </p:txBody>
      </p:sp>
      <p:sp>
        <p:nvSpPr>
          <p:cNvPr id="10" name="文本框 9">
            <a:extLst>
              <a:ext uri="{FF2B5EF4-FFF2-40B4-BE49-F238E27FC236}">
                <a16:creationId xmlns:a16="http://schemas.microsoft.com/office/drawing/2014/main" id="{FCB393EE-C69F-4CE8-BEBE-16FA9CF8B114}"/>
              </a:ext>
            </a:extLst>
          </p:cNvPr>
          <p:cNvSpPr txBox="1"/>
          <p:nvPr/>
        </p:nvSpPr>
        <p:spPr>
          <a:xfrm>
            <a:off x="4687368" y="1317527"/>
            <a:ext cx="4175963" cy="1569660"/>
          </a:xfrm>
          <a:prstGeom prst="rect">
            <a:avLst/>
          </a:prstGeom>
          <a:noFill/>
        </p:spPr>
        <p:txBody>
          <a:bodyPr wrap="square" rtlCol="0">
            <a:spAutoFit/>
          </a:bodyPr>
          <a:lstStyle/>
          <a:p>
            <a:r>
              <a:rPr lang="en-US" altLang="zh-CN" sz="1600" dirty="0"/>
              <a:t>Fix the wiring terminal (the one comes with the indoor unit) on the new cover(the one comes with electric heater) ,fix the grounding wire of the terminal block (if there is) and the grounding wire of the motor on the electric auxiliary heating cover(if there is)</a:t>
            </a:r>
            <a:endParaRPr lang="zh-CN" altLang="en-US" sz="1600" dirty="0"/>
          </a:p>
        </p:txBody>
      </p:sp>
    </p:spTree>
  </p:cSld>
  <p:clrMapOvr>
    <a:masterClrMapping/>
  </p:clrMapOvr>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132</Words>
  <Application>Microsoft Office PowerPoint</Application>
  <PresentationFormat>全屏显示(4:3)</PresentationFormat>
  <Paragraphs>7</Paragraphs>
  <Slides>4</Slides>
  <Notes>0</Notes>
  <HiddenSlides>0</HiddenSlides>
  <MMClips>0</MMClips>
  <ScaleCrop>false</ScaleCrop>
  <HeadingPairs>
    <vt:vector size="6" baseType="variant">
      <vt:variant>
        <vt:lpstr>已用的字体</vt:lpstr>
      </vt:variant>
      <vt:variant>
        <vt:i4>1</vt:i4>
      </vt:variant>
      <vt:variant>
        <vt:lpstr>主题</vt:lpstr>
      </vt:variant>
      <vt:variant>
        <vt:i4>2</vt:i4>
      </vt:variant>
      <vt:variant>
        <vt:lpstr>幻灯片标题</vt:lpstr>
      </vt:variant>
      <vt:variant>
        <vt:i4>4</vt:i4>
      </vt:variant>
    </vt:vector>
  </HeadingPairs>
  <TitlesOfParts>
    <vt:vector size="7" baseType="lpstr">
      <vt:lpstr>Arial</vt:lpstr>
      <vt:lpstr>默认设计模板</vt:lpstr>
      <vt:lpstr>1_默认设计模板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HouBin 侯彬</dc:creator>
  <cp:lastModifiedBy>MIDEA</cp:lastModifiedBy>
  <cp:revision>7</cp:revision>
  <dcterms:created xsi:type="dcterms:W3CDTF">2025-06-13T09:11:00Z</dcterms:created>
  <dcterms:modified xsi:type="dcterms:W3CDTF">2025-06-30T09:36:54Z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046DEED2040549619737AFB20D8A74E7</vt:lpwstr>
  </property>
</Properties>
</file>